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Toporcerová" userId="e3122e02-101e-4e50-bff0-e97e90b1bd42" providerId="ADAL" clId="{81757AAE-956C-47E1-AFDB-0280BEB3B28E}"/>
    <pc:docChg chg="delSld">
      <pc:chgData name="Monika Toporcerová" userId="e3122e02-101e-4e50-bff0-e97e90b1bd42" providerId="ADAL" clId="{81757AAE-956C-47E1-AFDB-0280BEB3B28E}" dt="2026-03-26T10:30:11.418" v="1" actId="47"/>
      <pc:docMkLst>
        <pc:docMk/>
      </pc:docMkLst>
      <pc:sldChg chg="del">
        <pc:chgData name="Monika Toporcerová" userId="e3122e02-101e-4e50-bff0-e97e90b1bd42" providerId="ADAL" clId="{81757AAE-956C-47E1-AFDB-0280BEB3B28E}" dt="2026-03-26T10:30:02.174" v="0" actId="47"/>
        <pc:sldMkLst>
          <pc:docMk/>
          <pc:sldMk cId="2347762527" sldId="258"/>
        </pc:sldMkLst>
      </pc:sldChg>
      <pc:sldChg chg="del">
        <pc:chgData name="Monika Toporcerová" userId="e3122e02-101e-4e50-bff0-e97e90b1bd42" providerId="ADAL" clId="{81757AAE-956C-47E1-AFDB-0280BEB3B28E}" dt="2026-03-26T10:30:11.418" v="1" actId="47"/>
        <pc:sldMkLst>
          <pc:docMk/>
          <pc:sldMk cId="264028907" sldId="267"/>
        </pc:sldMkLst>
      </pc:sldChg>
    </pc:docChg>
  </pc:docChgLst>
  <pc:docChgLst>
    <pc:chgData name="Tibor Krátky" userId="915c942b-ef4d-4830-a761-78df81a18020" providerId="ADAL" clId="{35FC23CE-DE94-4668-B1CA-63B1A9EDE349}"/>
    <pc:docChg chg="undo custSel addSld delSld modSld">
      <pc:chgData name="Tibor Krátky" userId="915c942b-ef4d-4830-a761-78df81a18020" providerId="ADAL" clId="{35FC23CE-DE94-4668-B1CA-63B1A9EDE349}" dt="2026-03-26T09:51:03.200" v="5" actId="931"/>
      <pc:docMkLst>
        <pc:docMk/>
      </pc:docMkLst>
      <pc:sldChg chg="addSp delSp modSp add del">
        <pc:chgData name="Tibor Krátky" userId="915c942b-ef4d-4830-a761-78df81a18020" providerId="ADAL" clId="{35FC23CE-DE94-4668-B1CA-63B1A9EDE349}" dt="2026-03-26T09:51:03.200" v="5" actId="931"/>
        <pc:sldMkLst>
          <pc:docMk/>
          <pc:sldMk cId="2347762527" sldId="258"/>
        </pc:sldMkLst>
        <pc:picChg chg="del">
          <ac:chgData name="Tibor Krátky" userId="915c942b-ef4d-4830-a761-78df81a18020" providerId="ADAL" clId="{35FC23CE-DE94-4668-B1CA-63B1A9EDE349}" dt="2026-03-26T09:50:45.159" v="4" actId="478"/>
          <ac:picMkLst>
            <pc:docMk/>
            <pc:sldMk cId="2347762527" sldId="258"/>
            <ac:picMk id="3" creationId="{8BE0CE50-E0D9-4DC0-9C12-1F941F735F9E}"/>
          </ac:picMkLst>
        </pc:picChg>
        <pc:picChg chg="add mod">
          <ac:chgData name="Tibor Krátky" userId="915c942b-ef4d-4830-a761-78df81a18020" providerId="ADAL" clId="{35FC23CE-DE94-4668-B1CA-63B1A9EDE349}" dt="2026-03-26T09:51:03.200" v="5" actId="931"/>
          <ac:picMkLst>
            <pc:docMk/>
            <pc:sldMk cId="2347762527" sldId="258"/>
            <ac:picMk id="4" creationId="{DE49CF98-D572-4E11-9E6A-E38800E5AE01}"/>
          </ac:picMkLst>
        </pc:picChg>
      </pc:sldChg>
      <pc:sldChg chg="add del">
        <pc:chgData name="Tibor Krátky" userId="915c942b-ef4d-4830-a761-78df81a18020" providerId="ADAL" clId="{35FC23CE-DE94-4668-B1CA-63B1A9EDE349}" dt="2026-03-26T09:50:39.256" v="2" actId="2696"/>
        <pc:sldMkLst>
          <pc:docMk/>
          <pc:sldMk cId="113337053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FF98E-ACCC-4AA7-ADB1-83F59B927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336F26-5AE2-4A80-956A-CA0CB3FE4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EF175C-CC63-40F3-A80B-AE7ACB1B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7D3D07-DC5F-4D0E-85CF-E842A8A5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2698C6-12A1-47F7-9941-491F54C6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2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4ADCC-13A4-4812-979D-6FE2BA6E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F968D68-FBB6-4B7A-95C7-D16F1B364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CF8C73-B9E6-4F42-BF67-65F2F05F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472CB5-3189-451D-AACA-8854E4E5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63703F5-5B7D-47D9-9631-9E1F3A7F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615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A77FB0A-30E5-4E8C-ADFE-332E4CA95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EF43B865-6446-410F-A5F6-DDB5A229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59BE45-A0BC-4680-9CDC-D7D2C7F6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CD7D80D-DE8C-4EDF-BB4D-8BBC5F39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F17197-13FB-47D0-97A5-FE1D8D7D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175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5F924-DA7D-46ED-9F98-F5611489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D10AA0-4ECA-4EB6-B8B8-FD124862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A6E7E9-1933-400E-B4CE-206059B3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EDEB4A-44EC-4E31-B782-31C64EB0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FCA8F8E-821D-440C-B68D-B77AF955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9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6F7CA-0950-48CD-8277-D9CFBB4B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48169EF-5552-4AA0-902E-7BCACAB7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2B117C-CB29-4D5A-B21B-DDA5964D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25A9A9-D9A5-4B6F-9FC1-99CE670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85BBCA-C29B-4CFF-8ED5-1D43C81C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56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4C723-ECB6-452E-8513-0C196894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5562B2-0E50-48FD-992B-E85F2B093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E8F3CDE-EF0D-4829-999A-691334283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CC9D03C-50F6-4657-9138-57B9FC5A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F171029-CA09-46E5-A132-6782941E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D8B7F22-B9E8-4716-B55E-01C949DB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8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AE61B-F9D1-4450-AD40-5E6CFD6B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3C5FACD-B1B1-4E76-A526-63A04749D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149B074-2F9A-42CE-9D74-7EB71F26E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26A40C1B-141C-475E-A3D4-6753E798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A3C1296-BC59-4397-BD95-4107E2363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9E6236E-E782-47CA-A756-C529EBA8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A60E4B9-5B0C-4B4D-A832-CE3B4ABF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D1A981-70BA-49F9-BD56-B1AA306F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88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E6747-B1A4-4C2F-B3AD-B7E68117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A6169B4-CA12-4662-81A6-B863601E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2E94897-B68F-4201-A5F1-0B1EAEBD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984C7C2-A780-4A94-BFFE-907E8E74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9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AF129B4-43F5-4488-873D-5F550F19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FC8DA78-9BCF-4F77-B4D1-1CDC4FEE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88196E0-B73E-4D70-8A09-214057BD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23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F05A8-ADED-4B7F-8C24-BE6C4EA0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9162E7-2F71-4E83-B8E9-130D5CE3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10C4083-E166-4434-A7EE-3C7CDDC60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33D4520-9CAD-4BC1-A1DD-43A6F9D8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630583-A28A-4AD7-B996-93D31009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60B189E-FA44-47AD-8042-2E85AA8D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53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69B1C-8BC3-49EC-AEF4-A4E0D9BD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5F5B5F6-19B7-481F-BB5C-8525C33F6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EB6E08E-19EA-42FD-8079-C4F500F7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2FACCC6-5B5F-4303-9CB2-2301AD4B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C48233-CCE6-4DB0-A568-540E2EA4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38A89AB-827A-42FB-AF83-686B9962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8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2EABD6F-4C3E-4CE9-A1EF-615A25EA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1E916DA-8478-40B3-B7FC-87D1A1F5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CF151A-0E92-480F-97D5-D9CF601E0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95FF-25F4-4BCD-9FA6-357C2CA42F2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1F2E32-0ECD-4EC0-BEA3-B6E63D49A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03A898-1D7C-457A-A09E-86444A28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79BD-E9CA-4569-A337-7FCEB94916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7010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">
            <a:extLst>
              <a:ext uri="{FF2B5EF4-FFF2-40B4-BE49-F238E27FC236}">
                <a16:creationId xmlns:a16="http://schemas.microsoft.com/office/drawing/2014/main" id="{973B476E-9E67-4101-940E-3268AEA2F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2">
            <a:extLst>
              <a:ext uri="{FF2B5EF4-FFF2-40B4-BE49-F238E27FC236}">
                <a16:creationId xmlns:a16="http://schemas.microsoft.com/office/drawing/2014/main" id="{6DE17DF7-703E-41AB-AB0E-C65006704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3">
            <a:extLst>
              <a:ext uri="{FF2B5EF4-FFF2-40B4-BE49-F238E27FC236}">
                <a16:creationId xmlns:a16="http://schemas.microsoft.com/office/drawing/2014/main" id="{DFD06E53-7861-45E4-A9B1-017A33002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4">
            <a:extLst>
              <a:ext uri="{FF2B5EF4-FFF2-40B4-BE49-F238E27FC236}">
                <a16:creationId xmlns:a16="http://schemas.microsoft.com/office/drawing/2014/main" id="{C8217CA0-4717-4D97-8E98-A50D9814FC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5">
            <a:extLst>
              <a:ext uri="{FF2B5EF4-FFF2-40B4-BE49-F238E27FC236}">
                <a16:creationId xmlns:a16="http://schemas.microsoft.com/office/drawing/2014/main" id="{324FE1E8-527F-4240-A0D1-526759C49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8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6">
            <a:extLst>
              <a:ext uri="{FF2B5EF4-FFF2-40B4-BE49-F238E27FC236}">
                <a16:creationId xmlns:a16="http://schemas.microsoft.com/office/drawing/2014/main" id="{416A11BB-B806-4DF9-8F23-CD920EF58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7">
            <a:extLst>
              <a:ext uri="{FF2B5EF4-FFF2-40B4-BE49-F238E27FC236}">
                <a16:creationId xmlns:a16="http://schemas.microsoft.com/office/drawing/2014/main" id="{8542E851-43D7-4AFA-9E45-F18B67CB4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8">
            <a:extLst>
              <a:ext uri="{FF2B5EF4-FFF2-40B4-BE49-F238E27FC236}">
                <a16:creationId xmlns:a16="http://schemas.microsoft.com/office/drawing/2014/main" id="{67F58D54-AD27-43B8-B4B9-D86B27DF6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4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9">
            <a:extLst>
              <a:ext uri="{FF2B5EF4-FFF2-40B4-BE49-F238E27FC236}">
                <a16:creationId xmlns:a16="http://schemas.microsoft.com/office/drawing/2014/main" id="{1E64ECD1-0B63-441D-9606-B6A960AF9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20">
            <a:extLst>
              <a:ext uri="{FF2B5EF4-FFF2-40B4-BE49-F238E27FC236}">
                <a16:creationId xmlns:a16="http://schemas.microsoft.com/office/drawing/2014/main" id="{36E7F46E-359A-4FB3-8ABE-F2C139CC3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3">
            <a:extLst>
              <a:ext uri="{FF2B5EF4-FFF2-40B4-BE49-F238E27FC236}">
                <a16:creationId xmlns:a16="http://schemas.microsoft.com/office/drawing/2014/main" id="{209F8EDE-895F-47E2-9630-DDEDB09EA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4">
            <a:extLst>
              <a:ext uri="{FF2B5EF4-FFF2-40B4-BE49-F238E27FC236}">
                <a16:creationId xmlns:a16="http://schemas.microsoft.com/office/drawing/2014/main" id="{45DB1818-6286-4EEF-AEBC-3BCF60990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5">
            <a:extLst>
              <a:ext uri="{FF2B5EF4-FFF2-40B4-BE49-F238E27FC236}">
                <a16:creationId xmlns:a16="http://schemas.microsoft.com/office/drawing/2014/main" id="{2E9E10A4-481C-46D7-941F-EAFD7D46F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6">
            <a:extLst>
              <a:ext uri="{FF2B5EF4-FFF2-40B4-BE49-F238E27FC236}">
                <a16:creationId xmlns:a16="http://schemas.microsoft.com/office/drawing/2014/main" id="{BD16A02F-4E67-4890-AC5E-BB906F611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2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7">
            <a:extLst>
              <a:ext uri="{FF2B5EF4-FFF2-40B4-BE49-F238E27FC236}">
                <a16:creationId xmlns:a16="http://schemas.microsoft.com/office/drawing/2014/main" id="{139AD140-1DBE-41D1-AC28-6F2EBFBEF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8">
            <a:extLst>
              <a:ext uri="{FF2B5EF4-FFF2-40B4-BE49-F238E27FC236}">
                <a16:creationId xmlns:a16="http://schemas.microsoft.com/office/drawing/2014/main" id="{B495F042-97CA-43B8-8C64-7CDC52A15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9 ">
            <a:extLst>
              <a:ext uri="{FF2B5EF4-FFF2-40B4-BE49-F238E27FC236}">
                <a16:creationId xmlns:a16="http://schemas.microsoft.com/office/drawing/2014/main" id="{5C7DEB16-AA91-4A82-9C5F-FE49BF669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lide_10">
            <a:extLst>
              <a:ext uri="{FF2B5EF4-FFF2-40B4-BE49-F238E27FC236}">
                <a16:creationId xmlns:a16="http://schemas.microsoft.com/office/drawing/2014/main" id="{477A6DFD-F400-438F-A612-627EB313C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9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AFF6728B6004397B13FA47A6D529E" ma:contentTypeVersion="16" ma:contentTypeDescription="Umožňuje vytvoriť nový dokument." ma:contentTypeScope="" ma:versionID="e5fad501786f5e61abf7d413630c1fde">
  <xsd:schema xmlns:xsd="http://www.w3.org/2001/XMLSchema" xmlns:xs="http://www.w3.org/2001/XMLSchema" xmlns:p="http://schemas.microsoft.com/office/2006/metadata/properties" xmlns:ns3="e2740fd5-ecc3-4389-824f-836b09e4c43a" xmlns:ns4="79ccf074-66c6-4efc-ba68-d1627342d18f" targetNamespace="http://schemas.microsoft.com/office/2006/metadata/properties" ma:root="true" ma:fieldsID="a9fb6c8f8b7d8ddf79ab7cc1b1b77c53" ns3:_="" ns4:_="">
    <xsd:import namespace="e2740fd5-ecc3-4389-824f-836b09e4c43a"/>
    <xsd:import namespace="79ccf074-66c6-4efc-ba68-d1627342d1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40fd5-ecc3-4389-824f-836b09e4c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cf074-66c6-4efc-ba68-d1627342d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740fd5-ecc3-4389-824f-836b09e4c43a" xsi:nil="true"/>
  </documentManagement>
</p:properties>
</file>

<file path=customXml/itemProps1.xml><?xml version="1.0" encoding="utf-8"?>
<ds:datastoreItem xmlns:ds="http://schemas.openxmlformats.org/officeDocument/2006/customXml" ds:itemID="{E442C1B2-FBE6-4A34-A81C-33F4A2A8F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40fd5-ecc3-4389-824f-836b09e4c43a"/>
    <ds:schemaRef ds:uri="79ccf074-66c6-4efc-ba68-d1627342d1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2F4E3-7E8B-43C7-8F55-F262D4677B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717C7-05B0-45ED-9D61-CA7BB3860E2E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9ccf074-66c6-4efc-ba68-d1627342d18f"/>
    <ds:schemaRef ds:uri="e2740fd5-ecc3-4389-824f-836b09e4c43a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Širokouhlá</PresentationFormat>
  <Paragraphs>0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Tibor Krátky</dc:creator>
  <cp:lastModifiedBy>Monika Toporcerová</cp:lastModifiedBy>
  <cp:revision>1</cp:revision>
  <dcterms:created xsi:type="dcterms:W3CDTF">2026-03-26T07:47:05Z</dcterms:created>
  <dcterms:modified xsi:type="dcterms:W3CDTF">2026-03-26T10:30:17Z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0x010100379AFF6728B6004397B13FA47A6D529E</vt:lpwstr>
  </property>
</Properties>
</file>